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9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3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5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0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5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5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5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7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9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9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44F8E-616B-4860-AA96-95EE8593DC6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7E286-6405-402D-B4D7-FD1656D620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7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4295" y="2142422"/>
            <a:ext cx="1402080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298110" y="2110952"/>
            <a:ext cx="1060383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KUR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0707904" y="2138410"/>
            <a:ext cx="1339516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FAQ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8906575" y="2138410"/>
            <a:ext cx="1514375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174228" y="2138410"/>
            <a:ext cx="1445394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Testimoni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489938" y="2101511"/>
            <a:ext cx="1365182" cy="75077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Tentang</a:t>
            </a:r>
            <a:r>
              <a:rPr lang="en-US" dirty="0" smtClean="0"/>
              <a:t> TPAKD</a:t>
            </a:r>
            <a:endParaRPr lang="en-US" dirty="0"/>
          </a:p>
        </p:txBody>
      </p:sp>
      <p:sp>
        <p:nvSpPr>
          <p:cNvPr id="11" name="Flowchart: Connector 10"/>
          <p:cNvSpPr/>
          <p:nvPr/>
        </p:nvSpPr>
        <p:spPr>
          <a:xfrm>
            <a:off x="755986" y="1568918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12" name="Flowchart: Connector 11"/>
          <p:cNvSpPr/>
          <p:nvPr/>
        </p:nvSpPr>
        <p:spPr>
          <a:xfrm>
            <a:off x="9372899" y="1568918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5</a:t>
            </a:r>
            <a:endParaRPr lang="en-US" b="1" dirty="0"/>
          </a:p>
        </p:txBody>
      </p:sp>
      <p:sp>
        <p:nvSpPr>
          <p:cNvPr id="13" name="Flowchart: Connector 12"/>
          <p:cNvSpPr/>
          <p:nvPr/>
        </p:nvSpPr>
        <p:spPr>
          <a:xfrm>
            <a:off x="7687576" y="1568918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4</a:t>
            </a:r>
            <a:endParaRPr lang="en-US" b="1" dirty="0"/>
          </a:p>
        </p:txBody>
      </p:sp>
      <p:sp>
        <p:nvSpPr>
          <p:cNvPr id="14" name="Flowchart: Connector 13"/>
          <p:cNvSpPr/>
          <p:nvPr/>
        </p:nvSpPr>
        <p:spPr>
          <a:xfrm>
            <a:off x="5617649" y="1535847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  <a:endParaRPr lang="en-US" b="1" dirty="0"/>
          </a:p>
        </p:txBody>
      </p:sp>
      <p:sp>
        <p:nvSpPr>
          <p:cNvPr id="15" name="Flowchart: Connector 14"/>
          <p:cNvSpPr/>
          <p:nvPr/>
        </p:nvSpPr>
        <p:spPr>
          <a:xfrm>
            <a:off x="3027048" y="1532018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</a:t>
            </a:r>
            <a:endParaRPr lang="en-US" b="1" dirty="0"/>
          </a:p>
        </p:txBody>
      </p:sp>
      <p:sp>
        <p:nvSpPr>
          <p:cNvPr id="16" name="Flowchart: Connector 15"/>
          <p:cNvSpPr/>
          <p:nvPr/>
        </p:nvSpPr>
        <p:spPr>
          <a:xfrm>
            <a:off x="11168313" y="1522392"/>
            <a:ext cx="418697" cy="477251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6</a:t>
            </a:r>
            <a:endParaRPr lang="en-US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265140" y="5685973"/>
            <a:ext cx="1699965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TIM </a:t>
            </a:r>
            <a:r>
              <a:rPr lang="en-US" sz="1400" dirty="0" err="1" smtClean="0"/>
              <a:t>Pokja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2265140" y="5092198"/>
            <a:ext cx="1699965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Struktur</a:t>
            </a:r>
            <a:r>
              <a:rPr lang="en-US" sz="1400" dirty="0" smtClean="0"/>
              <a:t> </a:t>
            </a:r>
            <a:r>
              <a:rPr lang="en-US" sz="1400" dirty="0" err="1" smtClean="0"/>
              <a:t>organisasi</a:t>
            </a:r>
            <a:endParaRPr lang="en-US" sz="1400" dirty="0"/>
          </a:p>
        </p:txBody>
      </p:sp>
      <p:sp>
        <p:nvSpPr>
          <p:cNvPr id="20" name="Rounded Rectangle 19"/>
          <p:cNvSpPr/>
          <p:nvPr/>
        </p:nvSpPr>
        <p:spPr>
          <a:xfrm>
            <a:off x="2265140" y="3256019"/>
            <a:ext cx="1699965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Latar</a:t>
            </a:r>
            <a:r>
              <a:rPr lang="en-US" sz="1600" dirty="0" smtClean="0"/>
              <a:t> </a:t>
            </a:r>
            <a:r>
              <a:rPr lang="en-US" sz="1600" dirty="0" err="1" smtClean="0"/>
              <a:t>Belakang</a:t>
            </a:r>
            <a:endParaRPr lang="en-US" sz="1600" dirty="0"/>
          </a:p>
        </p:txBody>
      </p:sp>
      <p:sp>
        <p:nvSpPr>
          <p:cNvPr id="21" name="Rounded Rectangle 20"/>
          <p:cNvSpPr/>
          <p:nvPr/>
        </p:nvSpPr>
        <p:spPr>
          <a:xfrm>
            <a:off x="2265140" y="3849794"/>
            <a:ext cx="1699965" cy="5549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Dasar</a:t>
            </a:r>
            <a:r>
              <a:rPr lang="en-US" sz="1200" dirty="0"/>
              <a:t> </a:t>
            </a:r>
            <a:r>
              <a:rPr lang="en-US" sz="1200" dirty="0" err="1"/>
              <a:t>Pembentukan</a:t>
            </a:r>
            <a:r>
              <a:rPr lang="en-US" sz="1200" dirty="0"/>
              <a:t> TPAKD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265142" y="4498423"/>
            <a:ext cx="1699963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Tujuan</a:t>
            </a:r>
            <a:r>
              <a:rPr lang="en-US" sz="1400" dirty="0" smtClean="0"/>
              <a:t> TPAKD</a:t>
            </a:r>
            <a:endParaRPr lang="en-US" sz="1400" dirty="0"/>
          </a:p>
        </p:txBody>
      </p:sp>
      <p:sp>
        <p:nvSpPr>
          <p:cNvPr id="23" name="Right Arrow 22"/>
          <p:cNvSpPr/>
          <p:nvPr/>
        </p:nvSpPr>
        <p:spPr>
          <a:xfrm>
            <a:off x="1934672" y="340345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1955530" y="575164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1931456" y="516840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1944296" y="3958620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1934672" y="4550538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245982" y="5704858"/>
            <a:ext cx="1501541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Pengaduan</a:t>
            </a:r>
            <a:endParaRPr lang="en-US" sz="1400" dirty="0"/>
          </a:p>
        </p:txBody>
      </p:sp>
      <p:sp>
        <p:nvSpPr>
          <p:cNvPr id="31" name="Rounded Rectangle 30"/>
          <p:cNvSpPr/>
          <p:nvPr/>
        </p:nvSpPr>
        <p:spPr>
          <a:xfrm>
            <a:off x="5245983" y="5092198"/>
            <a:ext cx="1501541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Simulasi</a:t>
            </a:r>
            <a:r>
              <a:rPr lang="en-US" sz="1400" dirty="0"/>
              <a:t> KUR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245982" y="3256019"/>
            <a:ext cx="1699965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Profil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Syarat</a:t>
            </a:r>
            <a:r>
              <a:rPr lang="en-US" sz="1200" dirty="0"/>
              <a:t> KUR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345193" y="3907468"/>
            <a:ext cx="1501541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Pengajuan</a:t>
            </a:r>
            <a:r>
              <a:rPr lang="en-US" sz="1400" dirty="0"/>
              <a:t> KUR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245984" y="4498423"/>
            <a:ext cx="1501541" cy="4427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Cek</a:t>
            </a:r>
            <a:r>
              <a:rPr lang="en-US" sz="1400" dirty="0"/>
              <a:t> Status KUR</a:t>
            </a:r>
          </a:p>
        </p:txBody>
      </p:sp>
      <p:sp>
        <p:nvSpPr>
          <p:cNvPr id="35" name="Right Arrow 34"/>
          <p:cNvSpPr/>
          <p:nvPr/>
        </p:nvSpPr>
        <p:spPr>
          <a:xfrm>
            <a:off x="4915514" y="340345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>
            <a:off x="4936372" y="575164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4912298" y="5168406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4925138" y="3958620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4915514" y="4550538"/>
            <a:ext cx="243836" cy="2903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7516" y="308008"/>
            <a:ext cx="46026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1) MENU DASHBOARD KURKALTIM.COM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4013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476" y="1167264"/>
            <a:ext cx="6553200" cy="1866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1144" y="413886"/>
            <a:ext cx="10886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2) </a:t>
            </a:r>
            <a:r>
              <a:rPr lang="en-US" sz="2000" b="1" dirty="0" err="1" smtClean="0"/>
              <a:t>Pencantuman</a:t>
            </a:r>
            <a:r>
              <a:rPr lang="en-US" sz="2000" b="1" dirty="0" smtClean="0"/>
              <a:t> no. </a:t>
            </a:r>
            <a:r>
              <a:rPr lang="en-US" sz="2000" b="1" dirty="0" err="1" smtClean="0"/>
              <a:t>Telp</a:t>
            </a:r>
            <a:r>
              <a:rPr lang="en-US" sz="2000" b="1" dirty="0" smtClean="0"/>
              <a:t> OJK </a:t>
            </a:r>
            <a:r>
              <a:rPr lang="en-US" sz="2000" b="1" dirty="0" err="1" smtClean="0"/>
              <a:t>Kaltim</a:t>
            </a:r>
            <a:r>
              <a:rPr lang="en-US" sz="2000" b="1" dirty="0" smtClean="0"/>
              <a:t> (0541) 7272705 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Menu “Search” di </a:t>
            </a:r>
            <a:r>
              <a:rPr lang="en-US" sz="2000" b="1" dirty="0" err="1" smtClean="0"/>
              <a:t>sudut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41144" y="3540492"/>
            <a:ext cx="108861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</a:t>
            </a:r>
            <a:r>
              <a:rPr lang="en-US" sz="2000" b="1" dirty="0" smtClean="0"/>
              <a:t>) </a:t>
            </a:r>
            <a:r>
              <a:rPr lang="en-US" sz="2000" b="1" dirty="0" err="1" smtClean="0"/>
              <a:t>Pencantuman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Seketariat</a:t>
            </a:r>
            <a:r>
              <a:rPr lang="en-US" sz="2000" b="1" dirty="0" smtClean="0"/>
              <a:t> TPAKD di </a:t>
            </a:r>
            <a:r>
              <a:rPr lang="en-US" sz="2000" b="1" dirty="0" err="1" smtClean="0"/>
              <a:t>sudut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kiri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bawah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setiap</a:t>
            </a:r>
            <a:r>
              <a:rPr lang="en-US" sz="2000" b="1" dirty="0" smtClean="0"/>
              <a:t> menu</a:t>
            </a:r>
          </a:p>
          <a:p>
            <a:endParaRPr lang="en-US" sz="2000" b="1" dirty="0"/>
          </a:p>
          <a:p>
            <a:r>
              <a:rPr lang="en-US" sz="2000" b="1" dirty="0" smtClean="0"/>
              <a:t>Kantor Otoritas Jasa Keuangan Provinsi Kalimantan Timur</a:t>
            </a:r>
          </a:p>
          <a:p>
            <a:r>
              <a:rPr lang="en-US" sz="2000" b="1" dirty="0" smtClean="0"/>
              <a:t>Jl. H.A.M </a:t>
            </a:r>
            <a:r>
              <a:rPr lang="en-US" sz="2000" b="1" dirty="0" err="1" smtClean="0"/>
              <a:t>Rifaddin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Harapan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Baru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Kec</a:t>
            </a:r>
            <a:r>
              <a:rPr lang="en-US" sz="2000" b="1" dirty="0" smtClean="0"/>
              <a:t>. Loa </a:t>
            </a:r>
            <a:r>
              <a:rPr lang="en-US" sz="2000" b="1" dirty="0" err="1" smtClean="0"/>
              <a:t>Janan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Ilir</a:t>
            </a:r>
            <a:endParaRPr lang="en-US" sz="2000" b="1" dirty="0"/>
          </a:p>
          <a:p>
            <a:r>
              <a:rPr lang="en-US" sz="2000" b="1" dirty="0" smtClean="0"/>
              <a:t>SAMARINDA – KALIMANTAN TIMUR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8" name="AutoShape 2" descr="Computer Icons Instagram Logo Sticker - logo png download - 1032*1032 -  Free Transparent Computer Icons png Download. - Clip Art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44" y="5110416"/>
            <a:ext cx="640822" cy="6408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81966" y="5241895"/>
            <a:ext cx="2887579" cy="377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ojkindonesia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7524" y="5760660"/>
            <a:ext cx="328061" cy="32806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390729" y="5763138"/>
            <a:ext cx="2887579" cy="377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ojkkaltim@ojk.go.id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9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101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 Septriani Sianipar</dc:creator>
  <cp:lastModifiedBy>Eva Septriani Sianipar</cp:lastModifiedBy>
  <cp:revision>4</cp:revision>
  <dcterms:created xsi:type="dcterms:W3CDTF">2021-11-16T04:43:46Z</dcterms:created>
  <dcterms:modified xsi:type="dcterms:W3CDTF">2021-11-16T06:14:24Z</dcterms:modified>
</cp:coreProperties>
</file>